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zsi.b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il@tzsi.b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464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00506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BY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 </a:t>
            </a:r>
            <a:r>
              <a:rPr lang="ru-BY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Брестоблсельстрой»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Открытое Акционерное Общество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«Телеханский завод столярных изделий»</a:t>
            </a:r>
          </a:p>
        </p:txBody>
      </p:sp>
    </p:spTree>
    <p:extLst>
      <p:ext uri="{BB962C8B-B14F-4D97-AF65-F5344CB8AC3E}">
        <p14:creationId xmlns:p14="http://schemas.microsoft.com/office/powerpoint/2010/main" val="194152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24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700808"/>
            <a:ext cx="9144000" cy="3693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ОАО «Телеханский завод столярных изделий»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Республика Беларусь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Брестская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Ивацевичский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г.п.Телеханы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ул.Заводская,1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Тел.: +375 1645 21 275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+37529 254-60-12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info@tzsi.by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mail@tzsi.by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http://tzsi.by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0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" y="0"/>
            <a:ext cx="9144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6804248" y="3832996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70 тыс. евро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3267" y="3443225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2020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1" b="-5421"/>
          <a:stretch/>
        </p:blipFill>
        <p:spPr>
          <a:xfrm>
            <a:off x="2555776" y="3136157"/>
            <a:ext cx="6583110" cy="37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19"/>
            <a:ext cx="9144000" cy="6824648"/>
          </a:xfrm>
        </p:spPr>
      </p:pic>
    </p:spTree>
    <p:extLst>
      <p:ext uri="{BB962C8B-B14F-4D97-AF65-F5344CB8AC3E}">
        <p14:creationId xmlns:p14="http://schemas.microsoft.com/office/powerpoint/2010/main" val="238552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3" y="33353"/>
            <a:ext cx="9144000" cy="682464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445224"/>
            <a:ext cx="205172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Брус пола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443862"/>
            <a:ext cx="201622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Блок-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хаус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5445224"/>
            <a:ext cx="201622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Поручень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27776" y="5443862"/>
            <a:ext cx="201622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25860" y="4984116"/>
            <a:ext cx="0" cy="459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33566" y="4984116"/>
            <a:ext cx="0" cy="461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0" idx="2"/>
          </p:cNvCxnSpPr>
          <p:nvPr/>
        </p:nvCxnSpPr>
        <p:spPr>
          <a:xfrm>
            <a:off x="5796136" y="4964266"/>
            <a:ext cx="0" cy="480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4964266"/>
            <a:ext cx="0" cy="479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25860" y="3771038"/>
            <a:ext cx="7146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172400" y="3771038"/>
            <a:ext cx="0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805287" y="3771038"/>
            <a:ext cx="0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19872" y="3771038"/>
            <a:ext cx="0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25860" y="3771038"/>
            <a:ext cx="0" cy="181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99130" y="3573016"/>
            <a:ext cx="0" cy="19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788024" y="3933056"/>
            <a:ext cx="2016224" cy="1031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27311" y="3927684"/>
            <a:ext cx="2016224" cy="1031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411760" y="3945786"/>
            <a:ext cx="2016224" cy="1031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021" y="3952906"/>
            <a:ext cx="2016224" cy="1031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91018" y="2550562"/>
            <a:ext cx="2016224" cy="1031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1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79257CF-3715-17F2-8867-8E73FD554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52"/>
            <a:ext cx="9144000" cy="6878503"/>
          </a:xfrm>
        </p:spPr>
      </p:pic>
    </p:spTree>
    <p:extLst>
      <p:ext uri="{BB962C8B-B14F-4D97-AF65-F5344CB8AC3E}">
        <p14:creationId xmlns:p14="http://schemas.microsoft.com/office/powerpoint/2010/main" val="6231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1"/>
            <a:ext cx="9144000" cy="6827108"/>
          </a:xfrm>
        </p:spPr>
      </p:pic>
    </p:spTree>
    <p:extLst>
      <p:ext uri="{BB962C8B-B14F-4D97-AF65-F5344CB8AC3E}">
        <p14:creationId xmlns:p14="http://schemas.microsoft.com/office/powerpoint/2010/main" val="125519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610" cy="6858000"/>
          </a:xfrm>
        </p:spPr>
      </p:pic>
    </p:spTree>
    <p:extLst>
      <p:ext uri="{BB962C8B-B14F-4D97-AF65-F5344CB8AC3E}">
        <p14:creationId xmlns:p14="http://schemas.microsoft.com/office/powerpoint/2010/main" val="412594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969B4A6-563C-48C4-F1F3-63F9675B9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186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0B05B3B-FF67-2AB6-8140-DCFA60050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0850" cy="6885384"/>
          </a:xfrm>
        </p:spPr>
      </p:pic>
    </p:spTree>
    <p:extLst>
      <p:ext uri="{BB962C8B-B14F-4D97-AF65-F5344CB8AC3E}">
        <p14:creationId xmlns:p14="http://schemas.microsoft.com/office/powerpoint/2010/main" val="2282954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22</cp:revision>
  <dcterms:created xsi:type="dcterms:W3CDTF">2021-03-15T08:57:45Z</dcterms:created>
  <dcterms:modified xsi:type="dcterms:W3CDTF">2024-02-22T13:56:34Z</dcterms:modified>
</cp:coreProperties>
</file>